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2" autoAdjust="0"/>
  </p:normalViewPr>
  <p:slideViewPr>
    <p:cSldViewPr>
      <p:cViewPr varScale="1">
        <p:scale>
          <a:sx n="71" d="100"/>
          <a:sy n="71" d="100"/>
        </p:scale>
        <p:origin x="-6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2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3683648" cy="7859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Орган-разработчик проекта НПА (регулирующий орган)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188641"/>
            <a:ext cx="7175351" cy="864096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600" dirty="0" smtClean="0"/>
              <a:t>Схема проведения ОРВ</a:t>
            </a:r>
            <a:endParaRPr lang="ru-RU" sz="3600" dirty="0"/>
          </a:p>
        </p:txBody>
      </p:sp>
      <p:pic>
        <p:nvPicPr>
          <p:cNvPr id="1026" name="Picture 2" descr="C:\Users\OstalcovaEI.ADMOIL\Desktop\shutterstock_86718247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83" y="116632"/>
            <a:ext cx="1240746" cy="124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2513047"/>
            <a:ext cx="3683648" cy="5342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Предварительная ОРВ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3736456"/>
            <a:ext cx="1548171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Углубленная ОРВ требуется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60904" y="3736456"/>
            <a:ext cx="1546272" cy="628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Углубленная ОРВ </a:t>
            </a:r>
          </a:p>
          <a:p>
            <a:pPr algn="ctr"/>
            <a:r>
              <a:rPr lang="ru-RU" sz="1400" dirty="0" smtClean="0"/>
              <a:t>не требуется</a:t>
            </a:r>
            <a:endParaRPr lang="ru-RU" sz="1400" dirty="0"/>
          </a:p>
        </p:txBody>
      </p:sp>
      <p:sp>
        <p:nvSpPr>
          <p:cNvPr id="7" name="Стрелка вниз 6"/>
          <p:cNvSpPr/>
          <p:nvPr/>
        </p:nvSpPr>
        <p:spPr>
          <a:xfrm>
            <a:off x="924054" y="3169024"/>
            <a:ext cx="335578" cy="41719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2865679" y="3163246"/>
            <a:ext cx="327309" cy="417196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4897177"/>
            <a:ext cx="3683648" cy="548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Углубленная ОРВ</a:t>
            </a:r>
            <a:endParaRPr lang="ru-RU" sz="16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881325" y="4465128"/>
            <a:ext cx="289412" cy="33202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51520" y="5589240"/>
            <a:ext cx="1205869" cy="11239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</a:t>
            </a:r>
            <a:r>
              <a:rPr lang="ru-RU" sz="800" dirty="0" smtClean="0"/>
              <a:t>. Публичные консультации</a:t>
            </a:r>
          </a:p>
          <a:p>
            <a:pPr algn="ctr"/>
            <a:r>
              <a:rPr lang="ru-RU" sz="800" dirty="0" smtClean="0"/>
              <a:t> (15 календарных дней)</a:t>
            </a:r>
            <a:endParaRPr lang="ru-RU" sz="800" dirty="0"/>
          </a:p>
        </p:txBody>
      </p:sp>
      <p:sp>
        <p:nvSpPr>
          <p:cNvPr id="14" name="Овал 13"/>
          <p:cNvSpPr/>
          <p:nvPr/>
        </p:nvSpPr>
        <p:spPr>
          <a:xfrm>
            <a:off x="1590108" y="5589240"/>
            <a:ext cx="1181692" cy="107848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II</a:t>
            </a:r>
            <a:r>
              <a:rPr lang="ru-RU" sz="800" dirty="0" smtClean="0"/>
              <a:t>. Свод предложений </a:t>
            </a:r>
          </a:p>
          <a:p>
            <a:pPr algn="ctr"/>
            <a:r>
              <a:rPr lang="ru-RU" sz="800" dirty="0" smtClean="0"/>
              <a:t>(5 календарных дней)</a:t>
            </a:r>
          </a:p>
        </p:txBody>
      </p:sp>
      <p:sp>
        <p:nvSpPr>
          <p:cNvPr id="15" name="Овал 14"/>
          <p:cNvSpPr/>
          <p:nvPr/>
        </p:nvSpPr>
        <p:spPr>
          <a:xfrm>
            <a:off x="2915816" y="5589240"/>
            <a:ext cx="1152128" cy="10956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III</a:t>
            </a:r>
            <a:r>
              <a:rPr lang="ru-RU" sz="900" dirty="0" smtClean="0"/>
              <a:t>.Сводный отчет</a:t>
            </a:r>
          </a:p>
          <a:p>
            <a:pPr algn="ctr"/>
            <a:r>
              <a:rPr lang="ru-RU" sz="900" dirty="0" smtClean="0"/>
              <a:t> (10 </a:t>
            </a:r>
            <a:r>
              <a:rPr lang="ru-RU" sz="800" dirty="0" smtClean="0"/>
              <a:t>календарных</a:t>
            </a:r>
            <a:r>
              <a:rPr lang="ru-RU" sz="900" dirty="0" smtClean="0"/>
              <a:t> дней)</a:t>
            </a:r>
            <a:endParaRPr lang="ru-RU" sz="900" dirty="0"/>
          </a:p>
        </p:txBody>
      </p:sp>
      <p:sp>
        <p:nvSpPr>
          <p:cNvPr id="18" name="Нашивка 17"/>
          <p:cNvSpPr/>
          <p:nvPr/>
        </p:nvSpPr>
        <p:spPr>
          <a:xfrm>
            <a:off x="4155781" y="6045200"/>
            <a:ext cx="484631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1484784"/>
            <a:ext cx="1080120" cy="52000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1600" dirty="0">
                <a:solidFill>
                  <a:schemeClr val="tx2"/>
                </a:solidFill>
              </a:rPr>
              <a:t>Комитет по экономической политике и предпринимательству (уполномоченный орган)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52802" y="21328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5 рабочих дней</a:t>
            </a:r>
            <a:endParaRPr lang="ru-RU" sz="12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316416" y="1916832"/>
            <a:ext cx="576064" cy="4370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b="1" dirty="0" smtClean="0"/>
              <a:t>Заключение</a:t>
            </a:r>
            <a:endParaRPr lang="ru-RU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452802" y="526959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10 рабочих дней</a:t>
            </a:r>
            <a:endParaRPr lang="ru-RU" sz="1200" dirty="0"/>
          </a:p>
        </p:txBody>
      </p:sp>
      <p:sp>
        <p:nvSpPr>
          <p:cNvPr id="23" name="Нашивка 22"/>
          <p:cNvSpPr/>
          <p:nvPr/>
        </p:nvSpPr>
        <p:spPr>
          <a:xfrm>
            <a:off x="5905531" y="2270731"/>
            <a:ext cx="341445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Нашивка 23"/>
          <p:cNvSpPr/>
          <p:nvPr/>
        </p:nvSpPr>
        <p:spPr>
          <a:xfrm>
            <a:off x="5897178" y="5484478"/>
            <a:ext cx="394661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Нашивка 24"/>
          <p:cNvSpPr/>
          <p:nvPr/>
        </p:nvSpPr>
        <p:spPr>
          <a:xfrm>
            <a:off x="7642052" y="2270731"/>
            <a:ext cx="462878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7620298" y="5652410"/>
            <a:ext cx="484632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27" name="Picture 3" descr="C:\Users\OstalcovaEI.ADMOIL\Desktop\18180111-3d-white-business-person-look-and-find-the-folder-he-needs-3d--Stock-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30" y="3284984"/>
            <a:ext cx="2338878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Нашивка 27"/>
          <p:cNvSpPr/>
          <p:nvPr/>
        </p:nvSpPr>
        <p:spPr>
          <a:xfrm>
            <a:off x="4155781" y="3793529"/>
            <a:ext cx="484632" cy="484632"/>
          </a:xfrm>
          <a:prstGeom prst="chevr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4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99</TotalTime>
  <Words>66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Схема проведения ОРВ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проведения ОРВ</dc:title>
  <dc:creator>Остальцова Елена Ивановна</dc:creator>
  <cp:lastModifiedBy>Admin</cp:lastModifiedBy>
  <cp:revision>20</cp:revision>
  <cp:lastPrinted>2017-01-18T06:47:14Z</cp:lastPrinted>
  <dcterms:created xsi:type="dcterms:W3CDTF">2017-01-18T05:17:08Z</dcterms:created>
  <dcterms:modified xsi:type="dcterms:W3CDTF">2017-02-14T07:32:34Z</dcterms:modified>
</cp:coreProperties>
</file>